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121" d="100"/>
          <a:sy n="121" d="100"/>
        </p:scale>
        <p:origin x="-1344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чт 20.08.20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чт 20.08.20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чт 20.08.20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чт 20.08.20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чт 20.08.20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чт 20.08.20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чт 20.08.20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чт 20.08.20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чт 20.08.20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чт 20.08.20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чт 20.08.20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чт 20.08.20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чт 20.08.20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0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1856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APTEM</cp:lastModifiedBy>
  <cp:revision>106</cp:revision>
  <dcterms:created xsi:type="dcterms:W3CDTF">2018-05-24T10:32:45Z</dcterms:created>
  <dcterms:modified xsi:type="dcterms:W3CDTF">2020-08-20T16:04:37Z</dcterms:modified>
</cp:coreProperties>
</file>